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5"/>
  </p:notesMasterIdLst>
  <p:sldIdLst>
    <p:sldId id="285" r:id="rId2"/>
    <p:sldId id="277" r:id="rId3"/>
    <p:sldId id="283" r:id="rId4"/>
    <p:sldId id="280" r:id="rId5"/>
    <p:sldId id="284" r:id="rId6"/>
    <p:sldId id="278" r:id="rId7"/>
    <p:sldId id="309" r:id="rId8"/>
    <p:sldId id="310" r:id="rId9"/>
    <p:sldId id="311" r:id="rId10"/>
    <p:sldId id="275" r:id="rId11"/>
    <p:sldId id="302" r:id="rId12"/>
    <p:sldId id="259" r:id="rId13"/>
    <p:sldId id="260" r:id="rId14"/>
    <p:sldId id="291" r:id="rId15"/>
    <p:sldId id="289" r:id="rId16"/>
    <p:sldId id="290" r:id="rId17"/>
    <p:sldId id="308" r:id="rId18"/>
    <p:sldId id="292" r:id="rId19"/>
    <p:sldId id="301" r:id="rId20"/>
    <p:sldId id="296" r:id="rId21"/>
    <p:sldId id="294" r:id="rId22"/>
    <p:sldId id="299" r:id="rId23"/>
    <p:sldId id="31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124" d="100"/>
          <a:sy n="124" d="100"/>
        </p:scale>
        <p:origin x="-648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388F44-44B5-4B53-83EB-20091CA1F049}" type="doc">
      <dgm:prSet loTypeId="urn:microsoft.com/office/officeart/2005/8/layout/radial5" loCatId="relationship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200AEE74-519F-4768-AECC-B96DA329C42C}">
      <dgm:prSet phldrT="[文字]"/>
      <dgm:spPr/>
      <dgm:t>
        <a:bodyPr/>
        <a:lstStyle/>
        <a:p>
          <a:r>
            <a:rPr lang="zh-TW" altLang="en-US" dirty="0" smtClean="0"/>
            <a:t>溝通</a:t>
          </a:r>
          <a:endParaRPr lang="en-US" dirty="0"/>
        </a:p>
      </dgm:t>
    </dgm:pt>
    <dgm:pt modelId="{3531BB33-C3D1-469F-B503-C081ACD2D72A}" type="parTrans" cxnId="{10D38BA8-FED1-49A3-9D65-5D054BD7732A}">
      <dgm:prSet/>
      <dgm:spPr/>
      <dgm:t>
        <a:bodyPr/>
        <a:lstStyle/>
        <a:p>
          <a:endParaRPr lang="en-US"/>
        </a:p>
      </dgm:t>
    </dgm:pt>
    <dgm:pt modelId="{228DFFA3-C237-49EC-A923-A118AF7E1F03}" type="sibTrans" cxnId="{10D38BA8-FED1-49A3-9D65-5D054BD7732A}">
      <dgm:prSet/>
      <dgm:spPr/>
      <dgm:t>
        <a:bodyPr/>
        <a:lstStyle/>
        <a:p>
          <a:endParaRPr lang="en-US"/>
        </a:p>
      </dgm:t>
    </dgm:pt>
    <dgm:pt modelId="{18936A9D-9080-4F53-B7CA-5D27022BFE3F}">
      <dgm:prSet phldrT="[文字]"/>
      <dgm:spPr/>
      <dgm:t>
        <a:bodyPr/>
        <a:lstStyle/>
        <a:p>
          <a:r>
            <a:rPr lang="zh-TW" altLang="en-US" dirty="0" smtClean="0"/>
            <a:t>更安全性行為</a:t>
          </a:r>
          <a:endParaRPr lang="en-US" dirty="0"/>
        </a:p>
      </dgm:t>
    </dgm:pt>
    <dgm:pt modelId="{65E4B8E2-A8B8-4845-972D-808876BF8625}" type="parTrans" cxnId="{A265C5A2-79FF-48A1-9294-42A83FC3F8D3}">
      <dgm:prSet/>
      <dgm:spPr/>
      <dgm:t>
        <a:bodyPr/>
        <a:lstStyle/>
        <a:p>
          <a:endParaRPr lang="en-US"/>
        </a:p>
      </dgm:t>
    </dgm:pt>
    <dgm:pt modelId="{D1FB6717-5CEF-4720-9486-08AAD07B18C8}" type="sibTrans" cxnId="{A265C5A2-79FF-48A1-9294-42A83FC3F8D3}">
      <dgm:prSet/>
      <dgm:spPr/>
      <dgm:t>
        <a:bodyPr/>
        <a:lstStyle/>
        <a:p>
          <a:endParaRPr lang="en-US"/>
        </a:p>
      </dgm:t>
    </dgm:pt>
    <dgm:pt modelId="{D2059887-D2DD-421A-8385-74D281B775E0}">
      <dgm:prSet phldrT="[文字]"/>
      <dgm:spPr/>
      <dgm:t>
        <a:bodyPr/>
        <a:lstStyle/>
        <a:p>
          <a:r>
            <a:rPr lang="zh-TW" altLang="en-US" dirty="0" smtClean="0"/>
            <a:t>性滿足</a:t>
          </a:r>
          <a:endParaRPr lang="en-US" dirty="0"/>
        </a:p>
      </dgm:t>
    </dgm:pt>
    <dgm:pt modelId="{AB528499-2889-4534-AE8A-2D3FC0AED3A6}" type="parTrans" cxnId="{C9FE6888-DD7D-4E5C-A685-40768A4DBC10}">
      <dgm:prSet/>
      <dgm:spPr/>
      <dgm:t>
        <a:bodyPr/>
        <a:lstStyle/>
        <a:p>
          <a:endParaRPr lang="en-US"/>
        </a:p>
      </dgm:t>
    </dgm:pt>
    <dgm:pt modelId="{29031AAD-CCC1-47EB-8D18-3BA597B7020C}" type="sibTrans" cxnId="{C9FE6888-DD7D-4E5C-A685-40768A4DBC10}">
      <dgm:prSet/>
      <dgm:spPr/>
      <dgm:t>
        <a:bodyPr/>
        <a:lstStyle/>
        <a:p>
          <a:endParaRPr lang="en-US"/>
        </a:p>
      </dgm:t>
    </dgm:pt>
    <dgm:pt modelId="{E7D792E6-1B9F-427B-AB76-FDB43F86047A}">
      <dgm:prSet phldrT="[文字]"/>
      <dgm:spPr/>
      <dgm:t>
        <a:bodyPr/>
        <a:lstStyle/>
        <a:p>
          <a:r>
            <a:rPr lang="zh-TW" altLang="en-US" dirty="0" smtClean="0"/>
            <a:t>關係上情感滿足</a:t>
          </a:r>
          <a:endParaRPr lang="en-US" dirty="0"/>
        </a:p>
      </dgm:t>
    </dgm:pt>
    <dgm:pt modelId="{640481C2-1FC7-40A0-8E28-51C10D77C461}" type="parTrans" cxnId="{B3B6E00B-A7E4-4FEC-99C8-D3964F692092}">
      <dgm:prSet/>
      <dgm:spPr/>
      <dgm:t>
        <a:bodyPr/>
        <a:lstStyle/>
        <a:p>
          <a:endParaRPr lang="en-US"/>
        </a:p>
      </dgm:t>
    </dgm:pt>
    <dgm:pt modelId="{1184A468-BFDD-417B-9F7A-73CDB13F4B02}" type="sibTrans" cxnId="{B3B6E00B-A7E4-4FEC-99C8-D3964F692092}">
      <dgm:prSet/>
      <dgm:spPr/>
      <dgm:t>
        <a:bodyPr/>
        <a:lstStyle/>
        <a:p>
          <a:endParaRPr lang="en-US"/>
        </a:p>
      </dgm:t>
    </dgm:pt>
    <dgm:pt modelId="{C9A62A5C-CEAA-4DA3-9ACF-F755E5184AFD}">
      <dgm:prSet phldrT="[文字]"/>
      <dgm:spPr/>
      <dgm:t>
        <a:bodyPr/>
        <a:lstStyle/>
        <a:p>
          <a:endParaRPr lang="en-US" dirty="0"/>
        </a:p>
      </dgm:t>
    </dgm:pt>
    <dgm:pt modelId="{BBD22EAA-2A0C-4735-A175-4934F8ECD2E9}" type="parTrans" cxnId="{669FE806-02FC-49B7-BBC2-F6936D9AE223}">
      <dgm:prSet/>
      <dgm:spPr/>
      <dgm:t>
        <a:bodyPr/>
        <a:lstStyle/>
        <a:p>
          <a:endParaRPr lang="en-US"/>
        </a:p>
      </dgm:t>
    </dgm:pt>
    <dgm:pt modelId="{F0D5FB6C-9410-469F-B476-509077B26A36}" type="sibTrans" cxnId="{669FE806-02FC-49B7-BBC2-F6936D9AE223}">
      <dgm:prSet/>
      <dgm:spPr/>
      <dgm:t>
        <a:bodyPr/>
        <a:lstStyle/>
        <a:p>
          <a:endParaRPr lang="en-US"/>
        </a:p>
      </dgm:t>
    </dgm:pt>
    <dgm:pt modelId="{C773E679-BDAB-4C68-93C6-144193CAE288}" type="pres">
      <dgm:prSet presAssocID="{61388F44-44B5-4B53-83EB-20091CA1F04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029FEE3-72A8-4770-89AF-D2EE0B2D69CF}" type="pres">
      <dgm:prSet presAssocID="{200AEE74-519F-4768-AECC-B96DA329C42C}" presName="centerShape" presStyleLbl="node0" presStyleIdx="0" presStyleCnt="1" custScaleX="118981" custScaleY="116578"/>
      <dgm:spPr/>
      <dgm:t>
        <a:bodyPr/>
        <a:lstStyle/>
        <a:p>
          <a:endParaRPr lang="en-US"/>
        </a:p>
      </dgm:t>
    </dgm:pt>
    <dgm:pt modelId="{567C11D5-D2C9-4656-BC36-DA6DA4C3750D}" type="pres">
      <dgm:prSet presAssocID="{65E4B8E2-A8B8-4845-972D-808876BF8625}" presName="parTrans" presStyleLbl="sibTrans2D1" presStyleIdx="0" presStyleCnt="3" custScaleX="213390" custLinFactNeighborY="-4725" custRadScaleRad="20765" custRadScaleInc="-2147483648"/>
      <dgm:spPr/>
      <dgm:t>
        <a:bodyPr/>
        <a:lstStyle/>
        <a:p>
          <a:endParaRPr lang="en-US"/>
        </a:p>
      </dgm:t>
    </dgm:pt>
    <dgm:pt modelId="{C635A8FF-1C2B-4873-B6D3-AE027CA63021}" type="pres">
      <dgm:prSet presAssocID="{65E4B8E2-A8B8-4845-972D-808876BF8625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20D8A7EA-1351-48E0-BF2E-4B15024CA7D6}" type="pres">
      <dgm:prSet presAssocID="{18936A9D-9080-4F53-B7CA-5D27022BFE3F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C70942-ED8A-4952-94FA-DDE984818313}" type="pres">
      <dgm:prSet presAssocID="{AB528499-2889-4534-AE8A-2D3FC0AED3A6}" presName="parTrans" presStyleLbl="sibTrans2D1" presStyleIdx="1" presStyleCnt="3" custScaleX="260107"/>
      <dgm:spPr/>
      <dgm:t>
        <a:bodyPr/>
        <a:lstStyle/>
        <a:p>
          <a:endParaRPr lang="en-US"/>
        </a:p>
      </dgm:t>
    </dgm:pt>
    <dgm:pt modelId="{9246E4CE-D696-4DB9-8801-1FB7A15E552A}" type="pres">
      <dgm:prSet presAssocID="{AB528499-2889-4534-AE8A-2D3FC0AED3A6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487AD59F-6A75-46BD-92C4-069BF8B6408B}" type="pres">
      <dgm:prSet presAssocID="{D2059887-D2DD-421A-8385-74D281B775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CD3E29-5C22-497E-AE5E-ACB913768C9B}" type="pres">
      <dgm:prSet presAssocID="{640481C2-1FC7-40A0-8E28-51C10D77C461}" presName="parTrans" presStyleLbl="sibTrans2D1" presStyleIdx="2" presStyleCnt="3" custScaleX="282284"/>
      <dgm:spPr/>
      <dgm:t>
        <a:bodyPr/>
        <a:lstStyle/>
        <a:p>
          <a:endParaRPr lang="en-US"/>
        </a:p>
      </dgm:t>
    </dgm:pt>
    <dgm:pt modelId="{7353D0DB-599C-4225-9AFE-7C2B0A6E166F}" type="pres">
      <dgm:prSet presAssocID="{640481C2-1FC7-40A0-8E28-51C10D77C461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6BDBAFB1-8CCC-4E15-A67D-600822361E42}" type="pres">
      <dgm:prSet presAssocID="{E7D792E6-1B9F-427B-AB76-FDB43F86047A}" presName="node" presStyleLbl="node1" presStyleIdx="2" presStyleCnt="3" custScaleX="133977" custScaleY="1062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D488B6-B85C-4CDF-81DE-66A3A82F4646}" type="presOf" srcId="{200AEE74-519F-4768-AECC-B96DA329C42C}" destId="{6029FEE3-72A8-4770-89AF-D2EE0B2D69CF}" srcOrd="0" destOrd="0" presId="urn:microsoft.com/office/officeart/2005/8/layout/radial5"/>
    <dgm:cxn modelId="{C48F74C6-60D7-4CB1-9501-474A2EA84731}" type="presOf" srcId="{AB528499-2889-4534-AE8A-2D3FC0AED3A6}" destId="{9246E4CE-D696-4DB9-8801-1FB7A15E552A}" srcOrd="1" destOrd="0" presId="urn:microsoft.com/office/officeart/2005/8/layout/radial5"/>
    <dgm:cxn modelId="{E0C32207-1C8B-4408-B157-C899F2DA9F5B}" type="presOf" srcId="{65E4B8E2-A8B8-4845-972D-808876BF8625}" destId="{567C11D5-D2C9-4656-BC36-DA6DA4C3750D}" srcOrd="0" destOrd="0" presId="urn:microsoft.com/office/officeart/2005/8/layout/radial5"/>
    <dgm:cxn modelId="{10D38BA8-FED1-49A3-9D65-5D054BD7732A}" srcId="{61388F44-44B5-4B53-83EB-20091CA1F049}" destId="{200AEE74-519F-4768-AECC-B96DA329C42C}" srcOrd="0" destOrd="0" parTransId="{3531BB33-C3D1-469F-B503-C081ACD2D72A}" sibTransId="{228DFFA3-C237-49EC-A923-A118AF7E1F03}"/>
    <dgm:cxn modelId="{816EED7D-A2B4-4B0D-A69D-3B2E70AD4BBE}" type="presOf" srcId="{640481C2-1FC7-40A0-8E28-51C10D77C461}" destId="{7353D0DB-599C-4225-9AFE-7C2B0A6E166F}" srcOrd="1" destOrd="0" presId="urn:microsoft.com/office/officeart/2005/8/layout/radial5"/>
    <dgm:cxn modelId="{243FFDCB-C5CF-4D11-8253-C834B0E700BA}" type="presOf" srcId="{640481C2-1FC7-40A0-8E28-51C10D77C461}" destId="{25CD3E29-5C22-497E-AE5E-ACB913768C9B}" srcOrd="0" destOrd="0" presId="urn:microsoft.com/office/officeart/2005/8/layout/radial5"/>
    <dgm:cxn modelId="{2CFF4E60-C0B8-47F1-9A58-C2AC6A504A2F}" type="presOf" srcId="{AB528499-2889-4534-AE8A-2D3FC0AED3A6}" destId="{59C70942-ED8A-4952-94FA-DDE984818313}" srcOrd="0" destOrd="0" presId="urn:microsoft.com/office/officeart/2005/8/layout/radial5"/>
    <dgm:cxn modelId="{669FE806-02FC-49B7-BBC2-F6936D9AE223}" srcId="{61388F44-44B5-4B53-83EB-20091CA1F049}" destId="{C9A62A5C-CEAA-4DA3-9ACF-F755E5184AFD}" srcOrd="1" destOrd="0" parTransId="{BBD22EAA-2A0C-4735-A175-4934F8ECD2E9}" sibTransId="{F0D5FB6C-9410-469F-B476-509077B26A36}"/>
    <dgm:cxn modelId="{0488CF84-2F4B-4346-A005-FED5E2D0337B}" type="presOf" srcId="{D2059887-D2DD-421A-8385-74D281B775E0}" destId="{487AD59F-6A75-46BD-92C4-069BF8B6408B}" srcOrd="0" destOrd="0" presId="urn:microsoft.com/office/officeart/2005/8/layout/radial5"/>
    <dgm:cxn modelId="{1FF629DF-D56A-4E44-A405-94095C6D9C11}" type="presOf" srcId="{65E4B8E2-A8B8-4845-972D-808876BF8625}" destId="{C635A8FF-1C2B-4873-B6D3-AE027CA63021}" srcOrd="1" destOrd="0" presId="urn:microsoft.com/office/officeart/2005/8/layout/radial5"/>
    <dgm:cxn modelId="{B3B6E00B-A7E4-4FEC-99C8-D3964F692092}" srcId="{200AEE74-519F-4768-AECC-B96DA329C42C}" destId="{E7D792E6-1B9F-427B-AB76-FDB43F86047A}" srcOrd="2" destOrd="0" parTransId="{640481C2-1FC7-40A0-8E28-51C10D77C461}" sibTransId="{1184A468-BFDD-417B-9F7A-73CDB13F4B02}"/>
    <dgm:cxn modelId="{C9FE6888-DD7D-4E5C-A685-40768A4DBC10}" srcId="{200AEE74-519F-4768-AECC-B96DA329C42C}" destId="{D2059887-D2DD-421A-8385-74D281B775E0}" srcOrd="1" destOrd="0" parTransId="{AB528499-2889-4534-AE8A-2D3FC0AED3A6}" sibTransId="{29031AAD-CCC1-47EB-8D18-3BA597B7020C}"/>
    <dgm:cxn modelId="{8DAD7FA4-1CFB-412C-B9FA-A6B44F4965E0}" type="presOf" srcId="{E7D792E6-1B9F-427B-AB76-FDB43F86047A}" destId="{6BDBAFB1-8CCC-4E15-A67D-600822361E42}" srcOrd="0" destOrd="0" presId="urn:microsoft.com/office/officeart/2005/8/layout/radial5"/>
    <dgm:cxn modelId="{EBF81B49-7396-4DEF-B7BF-496131FA372F}" type="presOf" srcId="{18936A9D-9080-4F53-B7CA-5D27022BFE3F}" destId="{20D8A7EA-1351-48E0-BF2E-4B15024CA7D6}" srcOrd="0" destOrd="0" presId="urn:microsoft.com/office/officeart/2005/8/layout/radial5"/>
    <dgm:cxn modelId="{A265C5A2-79FF-48A1-9294-42A83FC3F8D3}" srcId="{200AEE74-519F-4768-AECC-B96DA329C42C}" destId="{18936A9D-9080-4F53-B7CA-5D27022BFE3F}" srcOrd="0" destOrd="0" parTransId="{65E4B8E2-A8B8-4845-972D-808876BF8625}" sibTransId="{D1FB6717-5CEF-4720-9486-08AAD07B18C8}"/>
    <dgm:cxn modelId="{4B320469-86C4-4D1E-A0C5-615C911F6506}" type="presOf" srcId="{61388F44-44B5-4B53-83EB-20091CA1F049}" destId="{C773E679-BDAB-4C68-93C6-144193CAE288}" srcOrd="0" destOrd="0" presId="urn:microsoft.com/office/officeart/2005/8/layout/radial5"/>
    <dgm:cxn modelId="{FAFB5474-9CEF-4129-B4A8-FD711C245FAC}" type="presParOf" srcId="{C773E679-BDAB-4C68-93C6-144193CAE288}" destId="{6029FEE3-72A8-4770-89AF-D2EE0B2D69CF}" srcOrd="0" destOrd="0" presId="urn:microsoft.com/office/officeart/2005/8/layout/radial5"/>
    <dgm:cxn modelId="{69B27D8B-7914-4832-B951-A9C7E25906F1}" type="presParOf" srcId="{C773E679-BDAB-4C68-93C6-144193CAE288}" destId="{567C11D5-D2C9-4656-BC36-DA6DA4C3750D}" srcOrd="1" destOrd="0" presId="urn:microsoft.com/office/officeart/2005/8/layout/radial5"/>
    <dgm:cxn modelId="{2B962C01-6A0D-49F1-93CE-B894E558175A}" type="presParOf" srcId="{567C11D5-D2C9-4656-BC36-DA6DA4C3750D}" destId="{C635A8FF-1C2B-4873-B6D3-AE027CA63021}" srcOrd="0" destOrd="0" presId="urn:microsoft.com/office/officeart/2005/8/layout/radial5"/>
    <dgm:cxn modelId="{15347F7F-FF87-4E5E-84EC-55863D458453}" type="presParOf" srcId="{C773E679-BDAB-4C68-93C6-144193CAE288}" destId="{20D8A7EA-1351-48E0-BF2E-4B15024CA7D6}" srcOrd="2" destOrd="0" presId="urn:microsoft.com/office/officeart/2005/8/layout/radial5"/>
    <dgm:cxn modelId="{6306D619-7330-4709-98DF-7EA9F1F3CDE0}" type="presParOf" srcId="{C773E679-BDAB-4C68-93C6-144193CAE288}" destId="{59C70942-ED8A-4952-94FA-DDE984818313}" srcOrd="3" destOrd="0" presId="urn:microsoft.com/office/officeart/2005/8/layout/radial5"/>
    <dgm:cxn modelId="{BE1F53AE-C348-4918-A0FF-8830CE9E4BE1}" type="presParOf" srcId="{59C70942-ED8A-4952-94FA-DDE984818313}" destId="{9246E4CE-D696-4DB9-8801-1FB7A15E552A}" srcOrd="0" destOrd="0" presId="urn:microsoft.com/office/officeart/2005/8/layout/radial5"/>
    <dgm:cxn modelId="{F7370986-9961-460C-8232-875C7C3A4022}" type="presParOf" srcId="{C773E679-BDAB-4C68-93C6-144193CAE288}" destId="{487AD59F-6A75-46BD-92C4-069BF8B6408B}" srcOrd="4" destOrd="0" presId="urn:microsoft.com/office/officeart/2005/8/layout/radial5"/>
    <dgm:cxn modelId="{79149477-10B4-431B-B69D-9FC85E55731E}" type="presParOf" srcId="{C773E679-BDAB-4C68-93C6-144193CAE288}" destId="{25CD3E29-5C22-497E-AE5E-ACB913768C9B}" srcOrd="5" destOrd="0" presId="urn:microsoft.com/office/officeart/2005/8/layout/radial5"/>
    <dgm:cxn modelId="{178FA64D-2E02-4890-82A1-F8F805D1D339}" type="presParOf" srcId="{25CD3E29-5C22-497E-AE5E-ACB913768C9B}" destId="{7353D0DB-599C-4225-9AFE-7C2B0A6E166F}" srcOrd="0" destOrd="0" presId="urn:microsoft.com/office/officeart/2005/8/layout/radial5"/>
    <dgm:cxn modelId="{10E06A0B-A7E0-4CE4-9D43-0C0A97C46633}" type="presParOf" srcId="{C773E679-BDAB-4C68-93C6-144193CAE288}" destId="{6BDBAFB1-8CCC-4E15-A67D-600822361E42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29FEE3-72A8-4770-89AF-D2EE0B2D69CF}">
      <dsp:nvSpPr>
        <dsp:cNvPr id="0" name=""/>
        <dsp:cNvSpPr/>
      </dsp:nvSpPr>
      <dsp:spPr>
        <a:xfrm>
          <a:off x="3103813" y="2145031"/>
          <a:ext cx="1958750" cy="1919190"/>
        </a:xfrm>
        <a:prstGeom prst="ellipse">
          <a:avLst/>
        </a:prstGeom>
        <a:solidFill>
          <a:schemeClr val="accent2">
            <a:alpha val="8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800" kern="1200" dirty="0" smtClean="0"/>
            <a:t>溝通</a:t>
          </a:r>
          <a:endParaRPr lang="en-US" sz="4800" kern="1200" dirty="0"/>
        </a:p>
      </dsp:txBody>
      <dsp:txXfrm>
        <a:off x="3390665" y="2426090"/>
        <a:ext cx="1385046" cy="1357072"/>
      </dsp:txXfrm>
    </dsp:sp>
    <dsp:sp modelId="{567C11D5-D2C9-4656-BC36-DA6DA4C3750D}">
      <dsp:nvSpPr>
        <dsp:cNvPr id="0" name=""/>
        <dsp:cNvSpPr/>
      </dsp:nvSpPr>
      <dsp:spPr>
        <a:xfrm rot="16200000">
          <a:off x="3788845" y="1586267"/>
          <a:ext cx="588686" cy="55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3872805" y="1782173"/>
        <a:ext cx="420766" cy="335840"/>
      </dsp:txXfrm>
    </dsp:sp>
    <dsp:sp modelId="{20D8A7EA-1351-48E0-BF2E-4B15024CA7D6}">
      <dsp:nvSpPr>
        <dsp:cNvPr id="0" name=""/>
        <dsp:cNvSpPr/>
      </dsp:nvSpPr>
      <dsp:spPr>
        <a:xfrm>
          <a:off x="3260052" y="-21755"/>
          <a:ext cx="1646271" cy="164627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更安全性行為</a:t>
          </a:r>
          <a:endParaRPr lang="en-US" sz="2700" kern="1200" dirty="0"/>
        </a:p>
      </dsp:txBody>
      <dsp:txXfrm>
        <a:off x="3501143" y="219336"/>
        <a:ext cx="1164089" cy="1164089"/>
      </dsp:txXfrm>
    </dsp:sp>
    <dsp:sp modelId="{59C70942-ED8A-4952-94FA-DDE984818313}">
      <dsp:nvSpPr>
        <dsp:cNvPr id="0" name=""/>
        <dsp:cNvSpPr/>
      </dsp:nvSpPr>
      <dsp:spPr>
        <a:xfrm rot="1800000">
          <a:off x="4790779" y="3434573"/>
          <a:ext cx="697272" cy="55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112791"/>
            <a:satOff val="-2419"/>
            <a:lumOff val="1515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>
        <a:off x="4802028" y="3504539"/>
        <a:ext cx="529352" cy="335840"/>
      </dsp:txXfrm>
    </dsp:sp>
    <dsp:sp modelId="{487AD59F-6A75-46BD-92C4-069BF8B6408B}">
      <dsp:nvSpPr>
        <dsp:cNvPr id="0" name=""/>
        <dsp:cNvSpPr/>
      </dsp:nvSpPr>
      <dsp:spPr>
        <a:xfrm>
          <a:off x="5254722" y="3433114"/>
          <a:ext cx="1646271" cy="1646271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性滿足</a:t>
          </a:r>
          <a:endParaRPr lang="en-US" sz="2700" kern="1200" dirty="0"/>
        </a:p>
      </dsp:txBody>
      <dsp:txXfrm>
        <a:off x="5495813" y="3674205"/>
        <a:ext cx="1164089" cy="1164089"/>
      </dsp:txXfrm>
    </dsp:sp>
    <dsp:sp modelId="{25CD3E29-5C22-497E-AE5E-ACB913768C9B}">
      <dsp:nvSpPr>
        <dsp:cNvPr id="0" name=""/>
        <dsp:cNvSpPr/>
      </dsp:nvSpPr>
      <dsp:spPr>
        <a:xfrm rot="9000000">
          <a:off x="2889741" y="3384511"/>
          <a:ext cx="447861" cy="559732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shade val="90000"/>
            <a:hueOff val="-225582"/>
            <a:satOff val="-4839"/>
            <a:lumOff val="3031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/>
        </a:p>
      </dsp:txBody>
      <dsp:txXfrm rot="10800000">
        <a:off x="3015099" y="3462868"/>
        <a:ext cx="313503" cy="335840"/>
      </dsp:txXfrm>
    </dsp:sp>
    <dsp:sp modelId="{6BDBAFB1-8CCC-4E15-A67D-600822361E42}">
      <dsp:nvSpPr>
        <dsp:cNvPr id="0" name=""/>
        <dsp:cNvSpPr/>
      </dsp:nvSpPr>
      <dsp:spPr>
        <a:xfrm>
          <a:off x="985705" y="3381462"/>
          <a:ext cx="2205625" cy="1749575"/>
        </a:xfrm>
        <a:prstGeom prst="ellipse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264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關係上情感滿足</a:t>
          </a:r>
          <a:endParaRPr lang="en-US" sz="2700" kern="1200" dirty="0"/>
        </a:p>
      </dsp:txBody>
      <dsp:txXfrm>
        <a:off x="1308711" y="3637681"/>
        <a:ext cx="1559613" cy="12371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3A7B4-EB74-4D1C-A28E-F102B9E074EB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3A107F-6240-4A3D-B703-004E1C0789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400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311701" y="1474833"/>
            <a:ext cx="8520599" cy="2618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SzPct val="100000"/>
              <a:defRPr sz="12000"/>
            </a:lvl1pPr>
            <a:lvl2pPr>
              <a:spcBef>
                <a:spcPts val="0"/>
              </a:spcBef>
              <a:buSzPct val="100000"/>
              <a:defRPr sz="12000"/>
            </a:lvl2pPr>
            <a:lvl3pPr>
              <a:spcBef>
                <a:spcPts val="0"/>
              </a:spcBef>
              <a:buSzPct val="100000"/>
              <a:defRPr sz="12000"/>
            </a:lvl3pPr>
            <a:lvl4pPr>
              <a:spcBef>
                <a:spcPts val="0"/>
              </a:spcBef>
              <a:buSzPct val="100000"/>
              <a:defRPr sz="12000"/>
            </a:lvl4pPr>
            <a:lvl5pPr>
              <a:spcBef>
                <a:spcPts val="0"/>
              </a:spcBef>
              <a:buSzPct val="100000"/>
              <a:defRPr sz="12000"/>
            </a:lvl5pPr>
            <a:lvl6pPr>
              <a:spcBef>
                <a:spcPts val="0"/>
              </a:spcBef>
              <a:buSzPct val="100000"/>
              <a:defRPr sz="12000"/>
            </a:lvl6pPr>
            <a:lvl7pPr>
              <a:spcBef>
                <a:spcPts val="0"/>
              </a:spcBef>
              <a:buSzPct val="100000"/>
              <a:defRPr sz="12000"/>
            </a:lvl7pPr>
            <a:lvl8pPr>
              <a:spcBef>
                <a:spcPts val="0"/>
              </a:spcBef>
              <a:buSzPct val="100000"/>
              <a:defRPr sz="12000"/>
            </a:lvl8pPr>
            <a:lvl9pPr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311701" y="4202967"/>
            <a:ext cx="8520599" cy="1734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8" y="6217621"/>
            <a:ext cx="548699" cy="52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zh-TW"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18803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480B215-85FE-41D5-9EE2-A35EF097A2F6}" type="datetimeFigureOut">
              <a:rPr lang="en-US" smtClean="0"/>
              <a:t>7/15/2016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06CA9E4-BF92-464B-A925-1FDE517A09B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親密關係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32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啱唔啱</a:t>
            </a:r>
            <a:r>
              <a:rPr lang="en-US" altLang="zh-TW" dirty="0"/>
              <a:t>KEY?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/>
              <a:t>只有溝通才會知道對方的意願，才能令對方知道你的</a:t>
            </a:r>
            <a:r>
              <a:rPr lang="zh-TW" altLang="en-US" sz="2800" dirty="0" smtClean="0"/>
              <a:t>界線</a:t>
            </a:r>
            <a:endParaRPr lang="en-US" altLang="zh-TW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/>
              <a:t>每組每人的自在感覺</a:t>
            </a:r>
            <a:r>
              <a:rPr lang="en-US" sz="2800" dirty="0"/>
              <a:t> (comfort level) </a:t>
            </a:r>
            <a:endParaRPr lang="en-US" sz="280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2800" dirty="0"/>
              <a:t>關鍵是組內兩位的溝通順利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212470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.ytimg.com/vi/ek8uUgSoBh4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46" y="3191256"/>
            <a:ext cx="6518653" cy="36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www.qbaobei.com/UploadFiles/jiankang/2012/11/2012110609470503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29200" cy="319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235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最最最最最重要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zh-TW" altLang="en-US" sz="3600" dirty="0" smtClean="0"/>
              <a:t>傾</a:t>
            </a:r>
            <a:endParaRPr lang="en-US" sz="3600" dirty="0"/>
          </a:p>
        </p:txBody>
      </p:sp>
      <p:pic>
        <p:nvPicPr>
          <p:cNvPr id="5" name="Picture 2" descr="http://sharondrewmorgen.com/wp-content/uploads/2015/05/Listen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020" y="3020441"/>
            <a:ext cx="40957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64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2703327"/>
              </p:ext>
            </p:extLst>
          </p:nvPr>
        </p:nvGraphicFramePr>
        <p:xfrm>
          <a:off x="497833" y="602553"/>
          <a:ext cx="7886700" cy="5109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134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阿</a:t>
            </a:r>
            <a:r>
              <a:rPr lang="zh-TW" altLang="en-US" dirty="0" smtClean="0"/>
              <a:t>健與阿怡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6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trainingjournal.com/sites/www.trainingjournal.com/files/styles/original_-_local_copy/entityshare/1199%3Fitok%3D7IqsiEL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95" y="2857499"/>
            <a:ext cx="5109804" cy="383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溝通受阻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57825" y="2445006"/>
            <a:ext cx="6657974" cy="3784344"/>
          </a:xfrm>
          <a:solidFill>
            <a:schemeClr val="bg1">
              <a:alpha val="63000"/>
            </a:schemeClr>
          </a:solidFill>
        </p:spPr>
        <p:txBody>
          <a:bodyPr>
            <a:norm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zh-TW" altLang="en-US" sz="2800" b="1" dirty="0"/>
              <a:t>混亂訊息</a:t>
            </a:r>
            <a:r>
              <a:rPr lang="en-US" sz="2800" b="1" dirty="0"/>
              <a:t>(Mixed Message</a:t>
            </a:r>
            <a:r>
              <a:rPr lang="en-US" sz="2800" b="1" dirty="0" smtClean="0"/>
              <a:t>)</a:t>
            </a:r>
            <a:endParaRPr lang="en-US" sz="2800" dirty="0" smtClean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800" b="1" dirty="0"/>
              <a:t>未領會的訊息</a:t>
            </a:r>
            <a:r>
              <a:rPr lang="en-US" sz="2800" b="1" dirty="0"/>
              <a:t>(Missed Message</a:t>
            </a:r>
            <a:r>
              <a:rPr lang="en-US" sz="2800" b="1" dirty="0" smtClean="0"/>
              <a:t>)</a:t>
            </a:r>
            <a:endParaRPr lang="en-US" sz="2800" dirty="0" smtClean="0">
              <a:effectLst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zh-TW" altLang="en-US" sz="2800" b="1" dirty="0"/>
              <a:t>預設立場</a:t>
            </a:r>
            <a:r>
              <a:rPr lang="en-US" sz="2800" b="1" dirty="0"/>
              <a:t>(Assumptions</a:t>
            </a:r>
            <a:r>
              <a:rPr lang="en-US" sz="2800" b="1" dirty="0" smtClean="0"/>
              <a:t>)</a:t>
            </a:r>
            <a:endParaRPr lang="en-US" sz="28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2983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2891" y="970012"/>
            <a:ext cx="78867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3200" dirty="0" smtClean="0"/>
              <a:t> </a:t>
            </a:r>
            <a:r>
              <a:rPr lang="zh-TW" altLang="en-US" sz="3200" dirty="0" smtClean="0"/>
              <a:t>要察覺自己的</a:t>
            </a:r>
            <a:r>
              <a:rPr lang="zh-TW" altLang="en-US" sz="3200" b="1" dirty="0" smtClean="0"/>
              <a:t>預設立場</a:t>
            </a:r>
            <a:endParaRPr lang="en-US" altLang="zh-TW" sz="3200" b="1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zh-TW" altLang="en-US" sz="3200" b="1" dirty="0" smtClean="0"/>
              <a:t>並小心求證</a:t>
            </a:r>
            <a:endParaRPr lang="en-US" sz="3200" dirty="0"/>
          </a:p>
        </p:txBody>
      </p:sp>
      <p:pic>
        <p:nvPicPr>
          <p:cNvPr id="20482" name="Picture 2" descr="http://www.steppinoutband.net/wp-content/uploads/2015/03/media_video_icon_pc_800_clr_4466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7181">
            <a:off x="399060" y="4932973"/>
            <a:ext cx="1182641" cy="1576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891" y="2789308"/>
            <a:ext cx="6791930" cy="382046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1865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同意</a:t>
            </a:r>
            <a:endParaRPr 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zh-TW" sz="2400" dirty="0"/>
              <a:t>•</a:t>
            </a:r>
            <a:r>
              <a:rPr lang="zh-TW" altLang="en-US" sz="2400" dirty="0"/>
              <a:t>對於性行為（廣義上的一切滿足性慾的行為），有一條最底線的基本原則：</a:t>
            </a:r>
            <a:r>
              <a:rPr lang="zh-TW" altLang="en-US" sz="2400" dirty="0">
                <a:solidFill>
                  <a:srgbClr val="FF0000"/>
                </a:solidFill>
              </a:rPr>
              <a:t>對方要同意</a:t>
            </a:r>
            <a:endParaRPr lang="en-US" sz="24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400" dirty="0"/>
              <a:t>•</a:t>
            </a:r>
            <a:r>
              <a:rPr lang="zh-TW" altLang="en-US" sz="2400" dirty="0"/>
              <a:t>同意是進行性行為的自願協議，任何時候都可以</a:t>
            </a:r>
            <a:r>
              <a:rPr lang="zh-TW" altLang="en-US" sz="2400" dirty="0" smtClean="0"/>
              <a:t>撤銷</a:t>
            </a:r>
            <a:endParaRPr lang="en-US" altLang="zh-TW" sz="2400" dirty="0" smtClean="0"/>
          </a:p>
          <a:p>
            <a:pPr marL="0" indent="0">
              <a:buNone/>
            </a:pPr>
            <a:r>
              <a:rPr lang="en-US" altLang="zh-TW" sz="2400" dirty="0" smtClean="0"/>
              <a:t>•</a:t>
            </a:r>
            <a:r>
              <a:rPr lang="zh-TW" altLang="en-US" sz="2400" dirty="0" smtClean="0"/>
              <a:t>每次進行親密行為時都要得到對方的</a:t>
            </a:r>
            <a:r>
              <a:rPr lang="zh-TW" altLang="en-US" sz="2400" dirty="0" smtClean="0">
                <a:solidFill>
                  <a:srgbClr val="FF0000"/>
                </a:solidFill>
              </a:rPr>
              <a:t>明確同意</a:t>
            </a:r>
            <a:endParaRPr lang="en-US" altLang="zh-TW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zh-TW" sz="2400" dirty="0" smtClean="0"/>
              <a:t>•</a:t>
            </a:r>
            <a:r>
              <a:rPr lang="zh-TW" altLang="en-US" sz="2400" dirty="0"/>
              <a:t>雙</a:t>
            </a:r>
            <a:r>
              <a:rPr lang="zh-TW" altLang="en-US" sz="2400" dirty="0" smtClean="0"/>
              <a:t>方任何時間都有權力去拒絕</a:t>
            </a:r>
            <a:endParaRPr lang="en-US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00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1081" y="2537486"/>
            <a:ext cx="7886700" cy="1325563"/>
          </a:xfrm>
        </p:spPr>
        <p:txBody>
          <a:bodyPr/>
          <a:lstStyle/>
          <a:p>
            <a:pPr algn="ctr"/>
            <a:r>
              <a:rPr lang="zh-TW" altLang="en-US" dirty="0" smtClean="0"/>
              <a:t>常見的</a:t>
            </a:r>
            <a:r>
              <a:rPr lang="zh-TW" altLang="en-US" b="1" dirty="0" smtClean="0"/>
              <a:t>預設立場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81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428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2452739" y="755287"/>
            <a:ext cx="4288353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3200" dirty="0"/>
              <a:t>衣著可以代表同意嗎？</a:t>
            </a:r>
            <a:endParaRPr lang="en-US" sz="3200" dirty="0"/>
          </a:p>
        </p:txBody>
      </p:sp>
      <p:pic>
        <p:nvPicPr>
          <p:cNvPr id="6" name="圖片 5" descr="C:\Users\Guest\Desktop\未命名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15162"/>
            <a:ext cx="9096513" cy="36671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3109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527.photobucket.com/albums/cc358/tvbmad/000001074604_1264568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3" y="1900238"/>
            <a:ext cx="7942077" cy="446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啱唔啱</a:t>
            </a:r>
            <a:r>
              <a:rPr lang="en-US" altLang="zh-TW" dirty="0" smtClean="0"/>
              <a:t>KEY?</a:t>
            </a:r>
            <a:endParaRPr lang="en-US" dirty="0"/>
          </a:p>
        </p:txBody>
      </p:sp>
      <p:sp>
        <p:nvSpPr>
          <p:cNvPr id="7" name="Rectangle 2"/>
          <p:cNvSpPr/>
          <p:nvPr/>
        </p:nvSpPr>
        <p:spPr>
          <a:xfrm>
            <a:off x="2870353" y="2963772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TW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6763242" y="2674361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TW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610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428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2054648" y="625656"/>
            <a:ext cx="4914900" cy="1077218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square">
            <a:spAutoFit/>
          </a:bodyPr>
          <a:lstStyle/>
          <a:p>
            <a:r>
              <a:rPr lang="zh-TW" altLang="en-US" sz="3200" dirty="0"/>
              <a:t>可以當人沒有意識的時候</a:t>
            </a:r>
            <a:r>
              <a:rPr lang="zh-TW" altLang="en-US" sz="3200" dirty="0" smtClean="0"/>
              <a:t>，</a:t>
            </a:r>
            <a:endParaRPr lang="en-US" altLang="zh-TW" sz="3200" dirty="0" smtClean="0"/>
          </a:p>
          <a:p>
            <a:r>
              <a:rPr lang="zh-TW" altLang="en-US" sz="3200" dirty="0" smtClean="0"/>
              <a:t>其</a:t>
            </a:r>
            <a:r>
              <a:rPr lang="zh-TW" altLang="en-US" sz="3200" dirty="0"/>
              <a:t>同意是可以作準的嗎？</a:t>
            </a:r>
            <a:endParaRPr lang="en-US" sz="3200" dirty="0"/>
          </a:p>
        </p:txBody>
      </p:sp>
      <p:pic>
        <p:nvPicPr>
          <p:cNvPr id="10" name="圖片 9" descr="C:\Users\Guest\Desktop\未命名4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18809"/>
            <a:ext cx="9138304" cy="2943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1655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428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786349" y="881336"/>
            <a:ext cx="7571303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3200" dirty="0"/>
              <a:t>答應了一次，就代表以後都一定要答應？</a:t>
            </a:r>
            <a:endParaRPr lang="en-US" sz="3200" dirty="0"/>
          </a:p>
        </p:txBody>
      </p:sp>
      <p:pic>
        <p:nvPicPr>
          <p:cNvPr id="10" name="圖片 9" descr="C:\Users\Guest\Desktop\未命名2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232025"/>
            <a:ext cx="9144000" cy="2936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2113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0" y="24283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矩形 8"/>
          <p:cNvSpPr/>
          <p:nvPr/>
        </p:nvSpPr>
        <p:spPr>
          <a:xfrm>
            <a:off x="967770" y="900881"/>
            <a:ext cx="7160935" cy="584775"/>
          </a:xfrm>
          <a:prstGeom prst="rect">
            <a:avLst/>
          </a:prstGeom>
          <a:solidFill>
            <a:schemeClr val="bg1">
              <a:alpha val="50000"/>
            </a:schemeClr>
          </a:solidFill>
        </p:spPr>
        <p:txBody>
          <a:bodyPr wrap="none">
            <a:spAutoFit/>
          </a:bodyPr>
          <a:lstStyle/>
          <a:p>
            <a:r>
              <a:rPr lang="zh-TW" altLang="en-US" sz="3200" dirty="0"/>
              <a:t>作為男／女朋友／夫妻，就有責任嗎？</a:t>
            </a:r>
            <a:endParaRPr lang="en-US" sz="3200" dirty="0"/>
          </a:p>
        </p:txBody>
      </p:sp>
      <p:pic>
        <p:nvPicPr>
          <p:cNvPr id="6" name="圖片 5" descr="C:\Users\Guest\Desktop\未命名5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524" y="2237859"/>
            <a:ext cx="9191524" cy="2915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854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chemeClr val="bg1"/>
          </a:solidFill>
        </p:spPr>
        <p:txBody>
          <a:bodyPr lIns="91425" tIns="91425" rIns="91425" bIns="91425" anchor="b" anchorCtr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buNone/>
            </a:pPr>
            <a:r>
              <a:rPr lang="zh-TW" b="1" spc="0" dirty="0">
                <a:ln w="11430"/>
                <a:effectLst/>
                <a:latin typeface="Microsoft JhengHei"/>
                <a:ea typeface="Microsoft JhengHei"/>
                <a:cs typeface="Microsoft JhengHei"/>
                <a:sym typeface="Microsoft JhengHei"/>
              </a:rPr>
              <a:t>完</a:t>
            </a:r>
          </a:p>
        </p:txBody>
      </p:sp>
    </p:spTree>
    <p:extLst>
      <p:ext uri="{BB962C8B-B14F-4D97-AF65-F5344CB8AC3E}">
        <p14:creationId xmlns:p14="http://schemas.microsoft.com/office/powerpoint/2010/main" val="32501290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啱唔啱</a:t>
            </a:r>
            <a:r>
              <a:rPr lang="en-US" altLang="zh-TW" dirty="0" smtClean="0"/>
              <a:t>KEY?</a:t>
            </a:r>
            <a:endParaRPr lang="en-US" dirty="0"/>
          </a:p>
        </p:txBody>
      </p:sp>
      <p:pic>
        <p:nvPicPr>
          <p:cNvPr id="6" name="Picture 2" descr="http://www.koreandramafashion.com/wp-content/uploads/2012/07/Big-Korean-Drama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43" y="2754727"/>
            <a:ext cx="5524500" cy="2971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/>
          <p:cNvSpPr/>
          <p:nvPr/>
        </p:nvSpPr>
        <p:spPr>
          <a:xfrm>
            <a:off x="3269639" y="287920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TW" sz="5400" b="0" cap="none" spc="0" dirty="0">
              <a:ln w="0"/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4548056" y="4917498"/>
            <a:ext cx="561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TW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9514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imgcache.chinayes.com/cnews/20140326/t2014032613172882743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755" y="2368596"/>
            <a:ext cx="5524500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啱唔啱</a:t>
            </a:r>
            <a:r>
              <a:rPr lang="en-US" altLang="zh-TW" dirty="0" smtClean="0"/>
              <a:t>KEY?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62839" y="283026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TW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1016" y="2520922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TW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0748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lh4.ggpht.com/_jdkBHGKLxV0/Sahr7g0R82I/AAAAAAAAAEE/Hkb4B4Sd6Ls/snapshot20090227215349_thumb%5B1%5D.jpg?imgmax=80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69"/>
          <a:stretch/>
        </p:blipFill>
        <p:spPr bwMode="auto">
          <a:xfrm>
            <a:off x="646248" y="2064753"/>
            <a:ext cx="7381619" cy="362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啱唔啱</a:t>
            </a:r>
            <a:r>
              <a:rPr lang="en-US" altLang="zh-TW" dirty="0" smtClean="0"/>
              <a:t>KEY?</a:t>
            </a:r>
            <a:endParaRPr lang="en-US" dirty="0"/>
          </a:p>
        </p:txBody>
      </p:sp>
      <p:sp>
        <p:nvSpPr>
          <p:cNvPr id="7" name="文字方塊 3"/>
          <p:cNvSpPr txBox="1"/>
          <p:nvPr/>
        </p:nvSpPr>
        <p:spPr>
          <a:xfrm>
            <a:off x="5879236" y="3386202"/>
            <a:ext cx="412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600" b="1" dirty="0" smtClean="0">
                <a:solidFill>
                  <a:srgbClr val="FF0000"/>
                </a:solidFill>
              </a:rPr>
              <a:t>A</a:t>
            </a:r>
            <a:endParaRPr lang="zh-HK" alt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文字方塊 4"/>
          <p:cNvSpPr txBox="1"/>
          <p:nvPr/>
        </p:nvSpPr>
        <p:spPr>
          <a:xfrm>
            <a:off x="3536641" y="3139980"/>
            <a:ext cx="412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</a:rPr>
              <a:t>B</a:t>
            </a:r>
            <a:endParaRPr lang="zh-HK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24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people.com.cn/mediafile/pic/20150612/74/10631226734744507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895" y="2275364"/>
            <a:ext cx="6190846" cy="348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啱唔啱</a:t>
            </a:r>
            <a:r>
              <a:rPr lang="en-US" altLang="zh-TW" dirty="0" smtClean="0"/>
              <a:t>KEY?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574536" y="2803441"/>
            <a:ext cx="58541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endParaRPr lang="en-US" altLang="zh-TW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62895" y="2803441"/>
            <a:ext cx="5613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endParaRPr lang="en-US" altLang="zh-TW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5744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Sabrina.Chan\AppData\Local\Microsoft\Windows\Temporary Internet Files\Content.Outlook\DCNFVNW2\20150414172022_005up3gjgw1er53kn9buxj30jp0xtq8v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781" y="1236350"/>
            <a:ext cx="3383881" cy="555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啱唔啱</a:t>
            </a:r>
            <a:r>
              <a:rPr lang="en-US" altLang="zh-TW" dirty="0" smtClean="0"/>
              <a:t>KEY?</a:t>
            </a:r>
            <a:endParaRPr lang="en-US" dirty="0"/>
          </a:p>
        </p:txBody>
      </p:sp>
      <p:sp>
        <p:nvSpPr>
          <p:cNvPr id="7" name="文字方塊 4"/>
          <p:cNvSpPr txBox="1"/>
          <p:nvPr/>
        </p:nvSpPr>
        <p:spPr>
          <a:xfrm>
            <a:off x="4691644" y="1616932"/>
            <a:ext cx="412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600" b="1" dirty="0" smtClean="0">
                <a:solidFill>
                  <a:srgbClr val="FF0000"/>
                </a:solidFill>
              </a:rPr>
              <a:t>A</a:t>
            </a:r>
            <a:endParaRPr lang="zh-HK" altLang="en-US" sz="2600" b="1" dirty="0">
              <a:solidFill>
                <a:srgbClr val="FF0000"/>
              </a:solidFill>
            </a:endParaRPr>
          </a:p>
        </p:txBody>
      </p:sp>
      <p:sp>
        <p:nvSpPr>
          <p:cNvPr id="8" name="文字方塊 5"/>
          <p:cNvSpPr txBox="1"/>
          <p:nvPr/>
        </p:nvSpPr>
        <p:spPr>
          <a:xfrm>
            <a:off x="7105206" y="1616932"/>
            <a:ext cx="412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</a:rPr>
              <a:t>B</a:t>
            </a:r>
            <a:endParaRPr lang="zh-HK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5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givemedramas.files.wordpress.com/2014/02/screen-shot-2013-12-24-at-4-21-23-pm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2" y="1725042"/>
            <a:ext cx="85725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啱唔啱</a:t>
            </a:r>
            <a:r>
              <a:rPr lang="en-US" altLang="zh-TW" dirty="0"/>
              <a:t>KEY?</a:t>
            </a:r>
            <a:endParaRPr lang="zh-HK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2204242" y="3142696"/>
            <a:ext cx="412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600" b="1" dirty="0" smtClean="0">
                <a:solidFill>
                  <a:srgbClr val="FF0000"/>
                </a:solidFill>
              </a:rPr>
              <a:t>A</a:t>
            </a:r>
            <a:endParaRPr lang="zh-HK" alt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4926922" y="2653954"/>
            <a:ext cx="412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</a:rPr>
              <a:t>B</a:t>
            </a:r>
            <a:endParaRPr lang="zh-HK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07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i996.photobucket.com/albums/af84/cinthiann58/images-5_zps0f053f46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8681" y="1803821"/>
            <a:ext cx="7375769" cy="4116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啱唔啱</a:t>
            </a:r>
            <a:r>
              <a:rPr lang="en-US" altLang="zh-TW" dirty="0"/>
              <a:t>KEY?</a:t>
            </a:r>
            <a:endParaRPr lang="zh-HK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118642" y="3142696"/>
            <a:ext cx="412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600" b="1" dirty="0" smtClean="0">
                <a:solidFill>
                  <a:srgbClr val="FF0000"/>
                </a:solidFill>
              </a:rPr>
              <a:t>A</a:t>
            </a:r>
            <a:endParaRPr lang="zh-HK" altLang="en-US" sz="2600" b="1" dirty="0">
              <a:solidFill>
                <a:srgbClr val="FF0000"/>
              </a:solidFill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157621" y="2818929"/>
            <a:ext cx="41281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2600" b="1" dirty="0">
                <a:solidFill>
                  <a:srgbClr val="FF0000"/>
                </a:solidFill>
              </a:rPr>
              <a:t>B</a:t>
            </a:r>
            <a:endParaRPr lang="zh-HK" altLang="en-US" sz="2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6262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3">
  <a:themeElements>
    <a:clrScheme name="清晰度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佈景主題3</Template>
  <TotalTime>1274</TotalTime>
  <Words>267</Words>
  <Application>Microsoft Office PowerPoint</Application>
  <PresentationFormat>如螢幕大小 (4:3)</PresentationFormat>
  <Paragraphs>54</Paragraphs>
  <Slides>23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4" baseType="lpstr">
      <vt:lpstr>佈景主題3</vt:lpstr>
      <vt:lpstr>親密關係</vt:lpstr>
      <vt:lpstr>啱唔啱KEY?</vt:lpstr>
      <vt:lpstr>啱唔啱KEY?</vt:lpstr>
      <vt:lpstr>啱唔啱KEY?</vt:lpstr>
      <vt:lpstr>啱唔啱KEY?</vt:lpstr>
      <vt:lpstr>啱唔啱KEY?</vt:lpstr>
      <vt:lpstr>啱唔啱KEY?</vt:lpstr>
      <vt:lpstr>啱唔啱KEY?</vt:lpstr>
      <vt:lpstr>啱唔啱KEY?</vt:lpstr>
      <vt:lpstr>啱唔啱KEY?</vt:lpstr>
      <vt:lpstr>PowerPoint 簡報</vt:lpstr>
      <vt:lpstr>最最最最最重要</vt:lpstr>
      <vt:lpstr>PowerPoint 簡報</vt:lpstr>
      <vt:lpstr>阿健與阿怡</vt:lpstr>
      <vt:lpstr>溝通受阻</vt:lpstr>
      <vt:lpstr>PowerPoint 簡報</vt:lpstr>
      <vt:lpstr>同意</vt:lpstr>
      <vt:lpstr>常見的預設立場</vt:lpstr>
      <vt:lpstr>PowerPoint 簡報</vt:lpstr>
      <vt:lpstr>PowerPoint 簡報</vt:lpstr>
      <vt:lpstr>PowerPoint 簡報</vt:lpstr>
      <vt:lpstr>PowerPoint 簡報</vt:lpstr>
      <vt:lpstr>完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親密關係</dc:title>
  <dc:creator>Julia Sun</dc:creator>
  <cp:lastModifiedBy>Sabrina Chan</cp:lastModifiedBy>
  <cp:revision>44</cp:revision>
  <dcterms:created xsi:type="dcterms:W3CDTF">2015-10-28T09:38:53Z</dcterms:created>
  <dcterms:modified xsi:type="dcterms:W3CDTF">2016-07-15T07:49:34Z</dcterms:modified>
</cp:coreProperties>
</file>